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2850" cy="10688638"/>
  <p:notesSz cx="6805613" cy="99441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741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1452" y="-186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9915E-A191-4B5A-9F7F-DCD45222B62C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3013"/>
            <a:ext cx="237331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86313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05B1C-FF65-4171-B8A6-D0D449CA8C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551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05B1C-FF65-4171-B8A6-D0D449CA8CA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7507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09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94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63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03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10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34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08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05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25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57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8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22AA0-27E7-4549-A6FF-13A27D1B78C4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74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983183"/>
              </p:ext>
            </p:extLst>
          </p:nvPr>
        </p:nvGraphicFramePr>
        <p:xfrm>
          <a:off x="380854" y="581025"/>
          <a:ext cx="6801139" cy="1968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3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611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4568">
                  <a:extLst>
                    <a:ext uri="{9D8B030D-6E8A-4147-A177-3AD203B41FA5}">
                      <a16:colId xmlns:a16="http://schemas.microsoft.com/office/drawing/2014/main" xmlns="" val="3520487177"/>
                    </a:ext>
                  </a:extLst>
                </a:gridCol>
              </a:tblGrid>
              <a:tr h="597249">
                <a:tc gridSpan="2">
                  <a:txBody>
                    <a:bodyPr/>
                    <a:lstStyle/>
                    <a:p>
                      <a:pPr algn="l"/>
                      <a:r>
                        <a:rPr lang="fr-FR" sz="280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RESPONSABLE PROJETS</a:t>
                      </a:r>
                      <a:endParaRPr lang="fr-FR" sz="28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B2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b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18/11/2019</a:t>
                      </a:r>
                      <a:endParaRPr lang="fr-FR" sz="1200" b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B2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Lieu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2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Veyziat </a:t>
                      </a:r>
                      <a:r>
                        <a:rPr lang="fr-FR" sz="12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(Ain)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2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À partir du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Au plus tôt</a:t>
                      </a:r>
                      <a:endParaRPr lang="fr-FR" sz="12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Type contrat</a:t>
                      </a:r>
                      <a:endParaRPr lang="fr-FR" sz="12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CDI</a:t>
                      </a:r>
                      <a:endParaRPr lang="fr-FR" sz="12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Statut</a:t>
                      </a:r>
                      <a:endParaRPr lang="fr-FR" sz="12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Cadre</a:t>
                      </a:r>
                      <a:endParaRPr lang="fr-FR" sz="12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Horaires</a:t>
                      </a:r>
                      <a:endParaRPr lang="fr-FR" sz="12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En journée</a:t>
                      </a:r>
                      <a:endParaRPr lang="fr-FR" sz="12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84226"/>
              </p:ext>
            </p:extLst>
          </p:nvPr>
        </p:nvGraphicFramePr>
        <p:xfrm>
          <a:off x="380852" y="1908903"/>
          <a:ext cx="6801140" cy="2158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11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7288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857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ERCE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Médical propose un poste de Responsable de projets sur son site de Veyziat (01).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Le/la candidat/e pilotera les développements des nouveaux produits, de leurs moyens de fabrication et de leurs modifications en s’assurant du respect des exigences client et du système qualité interne.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Il / Elle s’assurera de la mise en service de processus de fabrication permettant de produire des produits conformes dans les conditions de rentabilité et de durabilité définis par l’entreprise.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xmlns="" id="{9820E131-1006-44A7-86CD-9A59E0DAB9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221811"/>
              </p:ext>
            </p:extLst>
          </p:nvPr>
        </p:nvGraphicFramePr>
        <p:xfrm>
          <a:off x="380854" y="3531739"/>
          <a:ext cx="6801140" cy="1394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05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00570">
                  <a:extLst>
                    <a:ext uri="{9D8B030D-6E8A-4147-A177-3AD203B41FA5}">
                      <a16:colId xmlns:a16="http://schemas.microsoft.com/office/drawing/2014/main" xmlns="" val="2347979790"/>
                    </a:ext>
                  </a:extLst>
                </a:gridCol>
              </a:tblGrid>
              <a:tr h="322432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bg1"/>
                          </a:solidFill>
                        </a:rPr>
                        <a:t>Formation et expériences</a:t>
                      </a:r>
                      <a:endParaRPr lang="fr-F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7568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Formation bac + 2 avec expérience ou niveau ingénieur en Plasturgie,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de préférence dans le milieu pharmaceutique ou Médical.</a:t>
                      </a:r>
                      <a:endParaRPr lang="fr-FR" sz="1200" b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Expérience minimum de 3 ans dans un poste similaire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xmlns="" id="{9E15A8FC-7296-49B3-8C18-4A25175ADC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191526"/>
              </p:ext>
            </p:extLst>
          </p:nvPr>
        </p:nvGraphicFramePr>
        <p:xfrm>
          <a:off x="380854" y="6717767"/>
          <a:ext cx="680114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05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00570">
                  <a:extLst>
                    <a:ext uri="{9D8B030D-6E8A-4147-A177-3AD203B41FA5}">
                      <a16:colId xmlns:a16="http://schemas.microsoft.com/office/drawing/2014/main" xmlns="" val="2347979790"/>
                    </a:ext>
                  </a:extLst>
                </a:gridCol>
              </a:tblGrid>
              <a:tr h="264858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Profil Recherché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115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Nous recherchons une personne autonome, responsable, rigoureuse, organisée, avec un bon sens relationnel, ouvert aux nouvelles technologies, , ayant l’esprit d’équipe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xmlns="" id="{BD38460D-0E14-4C54-B091-890D5AEF44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173940"/>
              </p:ext>
            </p:extLst>
          </p:nvPr>
        </p:nvGraphicFramePr>
        <p:xfrm>
          <a:off x="380853" y="9102556"/>
          <a:ext cx="6801140" cy="863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11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14156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Contact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4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Email</a:t>
                      </a:r>
                      <a:r>
                        <a:rPr lang="fr-FR" sz="1200" b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:  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c.jacquier@erce-plasturgie.com</a:t>
                      </a:r>
                      <a:endParaRPr lang="fr-FR" sz="1200" b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xmlns="" id="{9820E131-1006-44A7-86CD-9A59E0DAB9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998569"/>
              </p:ext>
            </p:extLst>
          </p:nvPr>
        </p:nvGraphicFramePr>
        <p:xfrm>
          <a:off x="380854" y="4833855"/>
          <a:ext cx="6801140" cy="2197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05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00570">
                  <a:extLst>
                    <a:ext uri="{9D8B030D-6E8A-4147-A177-3AD203B41FA5}">
                      <a16:colId xmlns:a16="http://schemas.microsoft.com/office/drawing/2014/main" xmlns="" val="2347979790"/>
                    </a:ext>
                  </a:extLst>
                </a:gridCol>
              </a:tblGrid>
              <a:tr h="459775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bg1"/>
                          </a:solidFill>
                        </a:rPr>
                        <a:t>Compétences</a:t>
                      </a:r>
                      <a:endParaRPr lang="fr-F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04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Bonne connaissance des procédés de fabrication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Conduite de projets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Pilotage de budget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Lecture de plan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Utilisation logiciel de planification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Analyse de cahier des 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charges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Maitrise des outils bureautique</a:t>
                      </a:r>
                      <a:endParaRPr lang="fr-FR" sz="1200" b="0" baseline="0" dirty="0" smtClean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baseline="0" dirty="0" smtClean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Utilisation et élaboration des outils qualité : </a:t>
                      </a:r>
                      <a:r>
                        <a:rPr lang="fr-FR" sz="1200" b="0" baseline="0" dirty="0" err="1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AMDECs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plan de surveillance, instructions de contrôle, analyse de risques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Comprendre les documents techniques en anglais.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Communication écrite et orale avec des clients et des fournisseurs, en français et en anglais.</a:t>
                      </a:r>
                      <a:endParaRPr lang="fr-FR" sz="1200" b="0" dirty="0" smtClean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333168" y="7723683"/>
            <a:ext cx="2896509" cy="127727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>
              <a:rot lat="0" lon="0" rev="0"/>
            </a:camera>
            <a:lightRig rig="freezing" dir="t"/>
          </a:scene3d>
          <a:sp3d prstMaterial="dkEdge">
            <a:bevelT w="228600" h="228600"/>
          </a:sp3d>
        </p:spPr>
        <p:txBody>
          <a:bodyPr wrap="square" rtlCol="0">
            <a:spAutoFit/>
          </a:bodyPr>
          <a:lstStyle/>
          <a:p>
            <a:endParaRPr lang="fr-FR" sz="1100" i="1" u="sng" dirty="0" smtClean="0"/>
          </a:p>
          <a:p>
            <a:pPr marL="174625"/>
            <a:r>
              <a:rPr lang="fr-FR" sz="1100" i="1" u="sng" dirty="0" smtClean="0">
                <a:solidFill>
                  <a:schemeClr val="accent1">
                    <a:lumMod val="75000"/>
                  </a:schemeClr>
                </a:solidFill>
              </a:rPr>
              <a:t>Avantages</a:t>
            </a:r>
            <a:r>
              <a:rPr lang="fr-FR" sz="1100" i="1" dirty="0" smtClean="0">
                <a:solidFill>
                  <a:schemeClr val="accent1">
                    <a:lumMod val="75000"/>
                  </a:schemeClr>
                </a:solidFill>
              </a:rPr>
              <a:t> :</a:t>
            </a:r>
          </a:p>
          <a:p>
            <a:pPr marL="542925" indent="-266700">
              <a:buFont typeface="Wingdings" panose="05000000000000000000" pitchFamily="2" charset="2"/>
              <a:buChar char="Ü"/>
            </a:pPr>
            <a:r>
              <a:rPr lang="fr-FR" sz="1100" i="1" dirty="0" smtClean="0">
                <a:solidFill>
                  <a:schemeClr val="accent1">
                    <a:lumMod val="75000"/>
                  </a:schemeClr>
                </a:solidFill>
              </a:rPr>
              <a:t>Tickets restaurant</a:t>
            </a:r>
          </a:p>
          <a:p>
            <a:pPr marL="542925" indent="-266700">
              <a:buFont typeface="Wingdings" panose="05000000000000000000" pitchFamily="2" charset="2"/>
              <a:buChar char="Ü"/>
            </a:pPr>
            <a:r>
              <a:rPr lang="fr-FR" sz="1100" i="1" dirty="0" smtClean="0">
                <a:solidFill>
                  <a:schemeClr val="accent1">
                    <a:lumMod val="75000"/>
                  </a:schemeClr>
                </a:solidFill>
              </a:rPr>
              <a:t>Intéressement versé par trimestre</a:t>
            </a:r>
          </a:p>
          <a:p>
            <a:pPr marL="542925" indent="-266700">
              <a:buFont typeface="Wingdings" panose="05000000000000000000" pitchFamily="2" charset="2"/>
              <a:buChar char="Ü"/>
            </a:pPr>
            <a:r>
              <a:rPr lang="fr-FR" sz="1100" i="1" dirty="0" smtClean="0">
                <a:solidFill>
                  <a:schemeClr val="accent1">
                    <a:lumMod val="75000"/>
                  </a:schemeClr>
                </a:solidFill>
              </a:rPr>
              <a:t>Mutuelle</a:t>
            </a:r>
          </a:p>
          <a:p>
            <a:pPr marL="542925" indent="-266700">
              <a:buFont typeface="Wingdings" panose="05000000000000000000" pitchFamily="2" charset="2"/>
              <a:buChar char="Ü"/>
            </a:pPr>
            <a:r>
              <a:rPr lang="fr-FR" sz="1100" i="1" dirty="0" smtClean="0">
                <a:solidFill>
                  <a:schemeClr val="accent1">
                    <a:lumMod val="75000"/>
                  </a:schemeClr>
                </a:solidFill>
              </a:rPr>
              <a:t>Prévoyance</a:t>
            </a:r>
          </a:p>
          <a:p>
            <a:pPr marL="276225"/>
            <a:endParaRPr lang="fr-FR" sz="1100" i="1" dirty="0"/>
          </a:p>
        </p:txBody>
      </p:sp>
    </p:spTree>
    <p:extLst>
      <p:ext uri="{BB962C8B-B14F-4D97-AF65-F5344CB8AC3E}">
        <p14:creationId xmlns:p14="http://schemas.microsoft.com/office/powerpoint/2010/main" val="19304939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252</Words>
  <Application>Microsoft Office PowerPoint</Application>
  <PresentationFormat>Personnalisé</PresentationFormat>
  <Paragraphs>40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Christine JACQUIER</cp:lastModifiedBy>
  <cp:revision>35</cp:revision>
  <cp:lastPrinted>2019-11-25T11:02:56Z</cp:lastPrinted>
  <dcterms:created xsi:type="dcterms:W3CDTF">2015-06-24T14:35:12Z</dcterms:created>
  <dcterms:modified xsi:type="dcterms:W3CDTF">2019-11-25T12:54:17Z</dcterms:modified>
</cp:coreProperties>
</file>